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2F5597"/>
    <a:srgbClr val="BF9000"/>
    <a:srgbClr val="FFC000"/>
    <a:srgbClr val="FF9933"/>
    <a:srgbClr val="CC00FF"/>
    <a:srgbClr val="A9D18E"/>
    <a:srgbClr val="9933FF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61" d="100"/>
          <a:sy n="61" d="100"/>
        </p:scale>
        <p:origin x="222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042098" y="111137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219326"/>
            <a:ext cx="620305" cy="229545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598248" y="2795940"/>
            <a:ext cx="783491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Guerrilleros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920" y="4925753"/>
            <a:ext cx="783491" cy="312420"/>
          </a:xfrm>
          <a:prstGeom prst="wedgeRectCallout">
            <a:avLst>
              <a:gd name="adj1" fmla="val -58559"/>
              <a:gd name="adj2" fmla="val 1046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5841139" y="75842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8916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Progresistas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937965" y="5875808"/>
            <a:ext cx="18548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8088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61334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0" y="115891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105697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Bienio</a:t>
            </a:r>
            <a:r>
              <a:rPr lang="en-US" sz="1400" dirty="0"/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310411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577730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261D8A7B-4CB5-4928-BECE-3D958C2F4105}"/>
              </a:ext>
            </a:extLst>
          </p:cNvPr>
          <p:cNvSpPr/>
          <p:nvPr/>
        </p:nvSpPr>
        <p:spPr>
          <a:xfrm>
            <a:off x="10243623" y="269328"/>
            <a:ext cx="754561" cy="206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Moyano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Esc.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950" y="5317606"/>
            <a:ext cx="834742" cy="446718"/>
          </a:xfrm>
          <a:prstGeom prst="wedgeRectCallout">
            <a:avLst>
              <a:gd name="adj1" fmla="val -68730"/>
              <a:gd name="adj2" fmla="val 601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4440144" y="1811299"/>
            <a:ext cx="1006618" cy="563456"/>
          </a:xfrm>
          <a:prstGeom prst="wedgeRectCallout">
            <a:avLst>
              <a:gd name="adj1" fmla="val 7153"/>
              <a:gd name="adj2" fmla="val 69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(Alejandro 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5857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77130" y="5183751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  <a:endCxn id="178" idx="5"/>
          </p:cNvCxnSpPr>
          <p:nvPr/>
        </p:nvCxnSpPr>
        <p:spPr>
          <a:xfrm>
            <a:off x="4183436" y="3129116"/>
            <a:ext cx="471586" cy="25066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02211" y="2499968"/>
            <a:ext cx="317725" cy="74051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27402" y="2446853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3340441" y="2713637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156410" y="2767836"/>
            <a:ext cx="681612" cy="336315"/>
          </a:xfrm>
          <a:prstGeom prst="wedgeRectCallout">
            <a:avLst>
              <a:gd name="adj1" fmla="val 11919"/>
              <a:gd name="adj2" fmla="val 7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Esc.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1032810" y="5888639"/>
            <a:ext cx="1967510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8" y="6116713"/>
            <a:ext cx="743618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5073456" y="1126092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788995" y="1543081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8" name="Star: 32 Points 157">
            <a:extLst>
              <a:ext uri="{FF2B5EF4-FFF2-40B4-BE49-F238E27FC236}">
                <a16:creationId xmlns:a16="http://schemas.microsoft.com/office/drawing/2014/main" id="{64629CF9-0732-47DD-9353-B5F16A570424}"/>
              </a:ext>
            </a:extLst>
          </p:cNvPr>
          <p:cNvSpPr/>
          <p:nvPr/>
        </p:nvSpPr>
        <p:spPr>
          <a:xfrm>
            <a:off x="11750821" y="18527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10F211BB-3F9E-46C2-B264-2026C2ADC011}"/>
              </a:ext>
            </a:extLst>
          </p:cNvPr>
          <p:cNvSpPr/>
          <p:nvPr/>
        </p:nvSpPr>
        <p:spPr>
          <a:xfrm>
            <a:off x="10742225" y="200081"/>
            <a:ext cx="774901" cy="231052"/>
          </a:xfrm>
          <a:prstGeom prst="wedgeRectCallout">
            <a:avLst>
              <a:gd name="adj1" fmla="val 83463"/>
              <a:gd name="adj2" fmla="val 290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9730115" y="484811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64443" cy="214715"/>
          </a:xfrm>
          <a:prstGeom prst="wedgeRectCallout">
            <a:avLst>
              <a:gd name="adj1" fmla="val -68483"/>
              <a:gd name="adj2" fmla="val 222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Des. 1898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049770" y="1833911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192542"/>
            <a:ext cx="2144673" cy="97271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7952154" y="4192542"/>
            <a:ext cx="4239843" cy="1777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970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215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596874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A367370D-EAEB-45E6-B8DF-A0A7B121D82F}"/>
              </a:ext>
            </a:extLst>
          </p:cNvPr>
          <p:cNvSpPr/>
          <p:nvPr/>
        </p:nvSpPr>
        <p:spPr>
          <a:xfrm flipH="1">
            <a:off x="8333758" y="196407"/>
            <a:ext cx="563785" cy="242201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Terror Blanco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4981388" y="710861"/>
            <a:ext cx="1133443" cy="181762"/>
          </a:xfrm>
          <a:prstGeom prst="wedgeRectCallout">
            <a:avLst>
              <a:gd name="adj1" fmla="val 60502"/>
              <a:gd name="adj2" fmla="val -574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Cont.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0714935" y="2138062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Muerte de Franco 20N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348341" y="4497371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166887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691447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651213" y="2299964"/>
            <a:ext cx="811137" cy="369381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Reformas Económicas del Gob. Rajoy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2393</Words>
  <Application>Microsoft Office PowerPoint</Application>
  <PresentationFormat>Widescreen</PresentationFormat>
  <Paragraphs>1043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331</cp:revision>
  <dcterms:created xsi:type="dcterms:W3CDTF">2020-10-20T01:58:32Z</dcterms:created>
  <dcterms:modified xsi:type="dcterms:W3CDTF">2020-10-27T22:37:32Z</dcterms:modified>
</cp:coreProperties>
</file>